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gif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700-861A-AE48-8929-F533F96B84BD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474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700-861A-AE48-8929-F533F96B84BD}" type="datetimeFigureOut">
              <a:rPr lang="en-US" smtClean="0"/>
              <a:t>6/28/17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305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700-861A-AE48-8929-F533F96B84BD}" type="datetimeFigureOut">
              <a:rPr lang="en-US" smtClean="0"/>
              <a:t>6/28/17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0538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700-861A-AE48-8929-F533F96B84BD}" type="datetimeFigureOut">
              <a:rPr lang="en-US" smtClean="0"/>
              <a:t>6/28/17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89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700-861A-AE48-8929-F533F96B84BD}" type="datetimeFigureOut">
              <a:rPr lang="en-US" smtClean="0"/>
              <a:t>6/28/17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097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700-861A-AE48-8929-F533F96B84BD}" type="datetimeFigureOut">
              <a:rPr lang="en-US" smtClean="0"/>
              <a:t>6/28/17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313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700-861A-AE48-8929-F533F96B84BD}" type="datetimeFigureOut">
              <a:rPr lang="en-US" smtClean="0"/>
              <a:t>6/28/17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51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700-861A-AE48-8929-F533F96B84BD}" type="datetimeFigureOut">
              <a:rPr lang="en-US" smtClean="0"/>
              <a:t>6/28/17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313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700-861A-AE48-8929-F533F96B84BD}" type="datetimeFigureOut">
              <a:rPr lang="en-US" smtClean="0"/>
              <a:t>6/28/17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52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700-861A-AE48-8929-F533F96B84BD}" type="datetimeFigureOut">
              <a:rPr lang="en-US" smtClean="0"/>
              <a:t>6/28/17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17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910700-861A-AE48-8929-F533F96B84BD}" type="datetimeFigureOut">
              <a:rPr lang="en-US" smtClean="0"/>
              <a:t>6/28/17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88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910700-861A-AE48-8929-F533F96B84BD}" type="datetimeFigureOut">
              <a:rPr lang="en-US" smtClean="0"/>
              <a:t>6/27/17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9A9FEF-DC07-1E41-8C61-E5A8E49F4E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875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gif"/><Relationship Id="rId3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Pipeline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96683"/>
            <a:ext cx="10515600" cy="3809222"/>
          </a:xfrm>
        </p:spPr>
      </p:pic>
      <p:sp>
        <p:nvSpPr>
          <p:cNvPr id="8" name="Rectangle 7"/>
          <p:cNvSpPr/>
          <p:nvPr/>
        </p:nvSpPr>
        <p:spPr>
          <a:xfrm>
            <a:off x="4386263" y="2176868"/>
            <a:ext cx="3643313" cy="3729037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427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9744" y="2819398"/>
            <a:ext cx="2532062" cy="189904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688" y="2819399"/>
            <a:ext cx="2532062" cy="1899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70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Next step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Change input method</a:t>
            </a:r>
          </a:p>
          <a:p>
            <a:r>
              <a:rPr lang="en-US" dirty="0" smtClean="0"/>
              <a:t>Analyze the result quantitatively</a:t>
            </a:r>
          </a:p>
          <a:p>
            <a:r>
              <a:rPr lang="en-US" dirty="0" smtClean="0"/>
              <a:t>Add face recognition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60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14</Words>
  <Application>Microsoft Macintosh PowerPoint</Application>
  <PresentationFormat>Widescreen</PresentationFormat>
  <Paragraphs>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宋体</vt:lpstr>
      <vt:lpstr>Arial</vt:lpstr>
      <vt:lpstr>Office Theme</vt:lpstr>
      <vt:lpstr>Pipeline</vt:lpstr>
      <vt:lpstr>Demo</vt:lpstr>
      <vt:lpstr>Next step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Shengjie Pan</dc:creator>
  <cp:lastModifiedBy>Shengjie Pan</cp:lastModifiedBy>
  <cp:revision>4</cp:revision>
  <dcterms:created xsi:type="dcterms:W3CDTF">2017-06-27T15:51:20Z</dcterms:created>
  <dcterms:modified xsi:type="dcterms:W3CDTF">2017-06-27T17:09:14Z</dcterms:modified>
</cp:coreProperties>
</file>

<file path=docProps/thumbnail.jpeg>
</file>